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519" autoAdjust="0"/>
    <p:restoredTop sz="94660"/>
  </p:normalViewPr>
  <p:slideViewPr>
    <p:cSldViewPr>
      <p:cViewPr varScale="1">
        <p:scale>
          <a:sx n="88" d="100"/>
          <a:sy n="88" d="100"/>
        </p:scale>
        <p:origin x="241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1A80-FB58-4E42-9058-D9C0633F0796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4373-4DA4-4883-B5CA-963B5CE08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02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1A80-FB58-4E42-9058-D9C0633F0796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4373-4DA4-4883-B5CA-963B5CE08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1A80-FB58-4E42-9058-D9C0633F0796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4373-4DA4-4883-B5CA-963B5CE08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1A80-FB58-4E42-9058-D9C0633F0796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4373-4DA4-4883-B5CA-963B5CE08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7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1A80-FB58-4E42-9058-D9C0633F0796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4373-4DA4-4883-B5CA-963B5CE08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1A80-FB58-4E42-9058-D9C0633F0796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4373-4DA4-4883-B5CA-963B5CE08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3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1A80-FB58-4E42-9058-D9C0633F0796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4373-4DA4-4883-B5CA-963B5CE08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06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1A80-FB58-4E42-9058-D9C0633F0796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4373-4DA4-4883-B5CA-963B5CE08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3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1A80-FB58-4E42-9058-D9C0633F0796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4373-4DA4-4883-B5CA-963B5CE08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5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1A80-FB58-4E42-9058-D9C0633F0796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4373-4DA4-4883-B5CA-963B5CE08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6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1A80-FB58-4E42-9058-D9C0633F0796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4373-4DA4-4883-B5CA-963B5CE08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36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81A80-FB58-4E42-9058-D9C0633F0796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04373-4DA4-4883-B5CA-963B5CE08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3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mpassmedianetworks.com/" TargetMode="External"/><Relationship Id="rId2" Type="http://schemas.openxmlformats.org/officeDocument/2006/relationships/hyperlink" Target="http://compassmedianetworks.com/index.php/sports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rblum@compassmedianetworks.com?subject=2019%20COMPASS%20NFL%20INTENTION%20FORM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4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200521"/>
              </p:ext>
            </p:extLst>
          </p:nvPr>
        </p:nvGraphicFramePr>
        <p:xfrm>
          <a:off x="5486400" y="2014876"/>
          <a:ext cx="3600453" cy="309052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8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4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3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356">
                  <a:extLst>
                    <a:ext uri="{9D8B030D-6E8A-4147-A177-3AD203B41FA5}">
                      <a16:colId xmlns:a16="http://schemas.microsoft.com/office/drawing/2014/main" val="2484655768"/>
                    </a:ext>
                  </a:extLst>
                </a:gridCol>
              </a:tblGrid>
              <a:tr h="276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81" marR="91481" marT="45758" marB="45758" anchor="ctr" horzOverflow="overflow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</a:t>
                      </a:r>
                      <a:r>
                        <a:rPr lang="en-US" sz="1200" b="1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TIME GAMES (ET)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81" marR="91481" marT="45758" marB="45758" anchor="ctr" horzOverflow="overflow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61" marB="4576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81" marR="91481" marT="45758" marB="45758" anchor="ctr" horzOverflow="overflow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81" marR="91481" marT="45758" marB="45758" anchor="ctr" horzOverflow="overflow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</a:t>
                      </a:r>
                    </a:p>
                  </a:txBody>
                  <a:tcPr marL="91481" marR="91481" marT="45758" marB="4575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91481" marR="91481" marT="45758" marB="4575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GAME</a:t>
                      </a:r>
                    </a:p>
                  </a:txBody>
                  <a:tcPr marL="91481" marR="91481" marT="45758" marB="4575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 marL="91481" marR="91481" marT="45758" marB="4575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91481" marR="91481" marT="45758" marB="4575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0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</a:t>
                      </a:r>
                    </a:p>
                  </a:txBody>
                  <a:tcPr marL="91481" marR="91481" marT="45758" marB="45758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 26</a:t>
                      </a:r>
                    </a:p>
                  </a:txBody>
                  <a:tcPr marL="91481" marR="91481" marT="45758" marB="45758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COWBOYS @ GIANTS</a:t>
                      </a:r>
                    </a:p>
                  </a:txBody>
                  <a:tcPr marL="91481" marR="91481" marT="45758" marB="4575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7:45p</a:t>
                      </a:r>
                    </a:p>
                  </a:txBody>
                  <a:tcPr marL="91481" marR="91481" marT="45758" marB="4575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81" marR="91481" marT="45758" marB="45758"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0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</a:t>
                      </a:r>
                    </a:p>
                  </a:txBody>
                  <a:tcPr marL="91481" marR="91481" marT="45758" marB="45758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 6</a:t>
                      </a:r>
                    </a:p>
                  </a:txBody>
                  <a:tcPr marL="91481" marR="91481" marT="45758" marB="45758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COWBOYS @ STEELERS</a:t>
                      </a:r>
                    </a:p>
                  </a:txBody>
                  <a:tcPr marL="91481" marR="91481" marT="45758" marB="4575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7:45p</a:t>
                      </a:r>
                    </a:p>
                  </a:txBody>
                  <a:tcPr marL="91481" marR="91481" marT="45758" marB="4575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81" marR="91481" marT="45758" marB="45758"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0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</a:t>
                      </a:r>
                    </a:p>
                  </a:txBody>
                  <a:tcPr marL="91481" marR="91481" marT="45758" marB="45758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 27</a:t>
                      </a:r>
                    </a:p>
                  </a:txBody>
                  <a:tcPr marL="91481" marR="91481" marT="45758" marB="45758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COWBOYS @ 49ERS</a:t>
                      </a:r>
                    </a:p>
                  </a:txBody>
                  <a:tcPr marL="91481" marR="91481" marT="45758" marB="4575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7:45p</a:t>
                      </a:r>
                    </a:p>
                  </a:txBody>
                  <a:tcPr marL="91481" marR="91481" marT="45758" marB="4575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81" marR="91481" marT="45758" marB="45758"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0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</a:t>
                      </a:r>
                    </a:p>
                  </a:txBody>
                  <a:tcPr marL="91481" marR="91481" marT="45758" marB="4575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 18</a:t>
                      </a:r>
                    </a:p>
                  </a:txBody>
                  <a:tcPr marL="91481" marR="91481" marT="45758" marB="4575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TEXANS @ COWBOYS</a:t>
                      </a:r>
                    </a:p>
                  </a:txBody>
                  <a:tcPr marL="91481" marR="91481" marT="45758" marB="4575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7:45p</a:t>
                      </a:r>
                    </a:p>
                  </a:txBody>
                  <a:tcPr marL="91481" marR="91481" marT="45758" marB="4575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81" marR="91481" marT="45758" marB="45758"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083685"/>
                  </a:ext>
                </a:extLst>
              </a:tr>
              <a:tr h="3690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</a:t>
                      </a:r>
                    </a:p>
                  </a:txBody>
                  <a:tcPr marL="91481" marR="91481" marT="45758" marB="4575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 28</a:t>
                      </a:r>
                    </a:p>
                  </a:txBody>
                  <a:tcPr marL="91481" marR="91481" marT="45758" marB="4575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GIANTS @ COWBOYS</a:t>
                      </a:r>
                    </a:p>
                  </a:txBody>
                  <a:tcPr marL="91481" marR="91481" marT="45758" marB="4575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4:00p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81" marR="91481" marT="45758" marB="4575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81" marR="91481" marT="45758" marB="45758"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292128"/>
                  </a:ext>
                </a:extLst>
              </a:tr>
              <a:tr h="3690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</a:t>
                      </a:r>
                    </a:p>
                  </a:txBody>
                  <a:tcPr marL="91481" marR="91481" marT="45758" marB="4575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 9</a:t>
                      </a:r>
                    </a:p>
                  </a:txBody>
                  <a:tcPr marL="91481" marR="91481" marT="45758" marB="4575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BENGALS @ COWBOYS</a:t>
                      </a:r>
                    </a:p>
                  </a:txBody>
                  <a:tcPr marL="91481" marR="91481" marT="45758" marB="4575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7:45p</a:t>
                      </a:r>
                    </a:p>
                  </a:txBody>
                  <a:tcPr marL="91481" marR="91481" marT="45758" marB="4575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81" marR="91481" marT="45758" marB="45758"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0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</a:t>
                      </a:r>
                    </a:p>
                  </a:txBody>
                  <a:tcPr marL="91481" marR="91481" marT="45758" marB="4575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 22</a:t>
                      </a:r>
                    </a:p>
                  </a:txBody>
                  <a:tcPr marL="91481" marR="91481" marT="45758" marB="4575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BUCCANEERS @ COWBOYS</a:t>
                      </a:r>
                    </a:p>
                  </a:txBody>
                  <a:tcPr marL="91481" marR="91481" marT="45758" marB="4575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7:45p</a:t>
                      </a:r>
                    </a:p>
                  </a:txBody>
                  <a:tcPr marL="91481" marR="91481" marT="45758" marB="4575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81" marR="91481" marT="45758" marB="45758"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687950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5083450"/>
            <a:ext cx="4572000" cy="1698350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ahoma" pitchFamily="34" charset="0"/>
                <a:cs typeface="Arial"/>
              </a:rPr>
              <a:t>Check the games the station intends to run.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Tahoma" pitchFamily="34" charset="0"/>
              <a:cs typeface="Arial"/>
            </a:endParaRPr>
          </a:p>
          <a:p>
            <a:pPr marL="0" marR="0" lvl="0" indent="0" defTabSz="91440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ahoma" pitchFamily="34" charset="0"/>
                <a:cs typeface="Arial"/>
              </a:rPr>
              <a:t>Station:   ______________________________________________________</a:t>
            </a:r>
          </a:p>
          <a:p>
            <a:pPr marL="0" marR="0" lvl="0" indent="0" defTabSz="91440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ahoma" pitchFamily="34" charset="0"/>
                <a:cs typeface="Arial"/>
              </a:rPr>
              <a:t>Name:  _______________________________________________________</a:t>
            </a:r>
          </a:p>
          <a:p>
            <a:pPr marL="0" marR="0" lvl="0" indent="0" defTabSz="91440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ahoma" pitchFamily="34" charset="0"/>
                <a:cs typeface="Arial"/>
              </a:rPr>
              <a:t>Title: _________________________________________________________</a:t>
            </a:r>
          </a:p>
          <a:p>
            <a:pPr marL="0" marR="0" lvl="0" indent="0" defTabSz="91440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ahoma" pitchFamily="34" charset="0"/>
                <a:cs typeface="Arial"/>
              </a:rPr>
              <a:t>Address: ______________________________________________________</a:t>
            </a:r>
          </a:p>
          <a:p>
            <a:pPr marL="0" marR="0" lvl="0" indent="0" defTabSz="91440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ahoma" pitchFamily="34" charset="0"/>
                <a:cs typeface="Arial"/>
              </a:rPr>
              <a:t>Email: ________________________________________________________</a:t>
            </a:r>
          </a:p>
          <a:p>
            <a:pPr marL="0" marR="0" lvl="0" indent="0" defTabSz="91440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ahoma" pitchFamily="34" charset="0"/>
                <a:cs typeface="Arial"/>
              </a:rPr>
              <a:t>City of License:  ________________________________________________</a:t>
            </a:r>
          </a:p>
          <a:p>
            <a:pPr marL="0" marR="0" lvl="0" indent="0" defTabSz="914400" eaLnBrk="1" fontAlgn="base" latinLnBrk="0" hangingPunct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ahoma" pitchFamily="34" charset="0"/>
                <a:cs typeface="Arial"/>
              </a:rPr>
              <a:t>Signature: _____________________________________________________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59238" y="5386878"/>
            <a:ext cx="449428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solidFill>
                  <a:srgbClr val="000000"/>
                </a:solidFill>
                <a:latin typeface="Arial" charset="0"/>
                <a:cs typeface="Arial" charset="0"/>
              </a:rPr>
              <a:t>TERMS &amp; CONDITIONS: </a:t>
            </a:r>
            <a:r>
              <a:rPr lang="en-US" sz="600" dirty="0">
                <a:solidFill>
                  <a:srgbClr val="000000"/>
                </a:solidFill>
                <a:latin typeface="Arial" charset="0"/>
                <a:cs typeface="Arial" charset="0"/>
              </a:rPr>
              <a:t>Station agrees to air full broadcast, including all network inventory as well as pre and post game broadcast; file online affidavits weekly; adhere to NFL advertising protocols; broadcast games only over station's terrestrial and HD signals; adhere to blackout restrictions as advised by Compass Media Networks; game times and match-ups may be subject to change; intention form is binding agreement upon Compass Media Networks' counter signature.  Visit </a:t>
            </a:r>
            <a:r>
              <a:rPr lang="en-US" sz="600" dirty="0">
                <a:solidFill>
                  <a:srgbClr val="595959"/>
                </a:solidFill>
                <a:latin typeface="Arial" charset="0"/>
                <a:cs typeface="Arial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compassmedianetworks.com/</a:t>
            </a:r>
            <a:r>
              <a:rPr lang="en-US" sz="600" dirty="0" err="1">
                <a:solidFill>
                  <a:srgbClr val="595959"/>
                </a:solidFill>
                <a:latin typeface="Arial" charset="0"/>
                <a:cs typeface="Arial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index.php</a:t>
            </a:r>
            <a:r>
              <a:rPr lang="en-US" sz="600" dirty="0">
                <a:solidFill>
                  <a:srgbClr val="595959"/>
                </a:solidFill>
                <a:latin typeface="Arial" charset="0"/>
                <a:cs typeface="Arial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/sports/</a:t>
            </a:r>
            <a:r>
              <a:rPr lang="en-US" sz="600" dirty="0">
                <a:solidFill>
                  <a:srgbClr val="000000"/>
                </a:solidFill>
                <a:latin typeface="Arial" charset="0"/>
                <a:cs typeface="Arial" charset="0"/>
              </a:rPr>
              <a:t> for complete details.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b="1" kern="900" spc="1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	            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kern="900" spc="1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cs typeface="Arial" charset="0"/>
              </a:rPr>
              <a:t>CMN Signature: </a:t>
            </a:r>
            <a:r>
              <a:rPr lang="en-US" sz="1050" kern="900" spc="10" dirty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cs typeface="Arial" charset="0"/>
              </a:rPr>
              <a:t>________________________________________________________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600694"/>
              </p:ext>
            </p:extLst>
          </p:nvPr>
        </p:nvGraphicFramePr>
        <p:xfrm>
          <a:off x="76200" y="590550"/>
          <a:ext cx="5334000" cy="4512487"/>
        </p:xfrm>
        <a:graphic>
          <a:graphicData uri="http://schemas.openxmlformats.org/drawingml/2006/table">
            <a:tbl>
              <a:tblPr firstRow="1" firstCol="1" bandCol="1">
                <a:tableStyleId>{5940675A-B579-460E-94D1-54222C63F5DA}</a:tableStyleId>
              </a:tblPr>
              <a:tblGrid>
                <a:gridCol w="298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1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2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96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WK</a:t>
                      </a:r>
                      <a:endParaRPr lang="en-US" sz="8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u="none" strike="noStrike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800" b="1" u="none" strike="noStrike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en-US" sz="8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12:30PM</a:t>
                      </a:r>
                      <a:r>
                        <a:rPr lang="en-US" sz="800" b="1" u="none" strike="noStrike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800" b="1" u="none" strike="noStrike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ET)</a:t>
                      </a:r>
                      <a:endParaRPr lang="en-US" sz="8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8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3:30PM or 3:45PM (ET)</a:t>
                      </a:r>
                      <a:endParaRPr lang="en-US" sz="8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none" strike="noStrike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800" b="1" i="0" u="none" strike="noStrike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1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8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Sun-Sep 8</a:t>
                      </a:r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lvl="1"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COWBOYS @ BROWNS, 3:30p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8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Sun-Sep</a:t>
                      </a:r>
                      <a:r>
                        <a:rPr lang="en-US" sz="800" b="0" i="0" u="none" strike="noStrike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</a:t>
                      </a:r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algn="ctr" rtl="0" fontAlgn="ctr"/>
                      <a:r>
                        <a:rPr lang="en-US" sz="800" b="1" i="0" u="none" strike="noStrike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SAINTS @ COWBOYS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lvl="1"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Sun-Sep</a:t>
                      </a:r>
                      <a:r>
                        <a:rPr lang="en-US" sz="800" b="0" i="0" u="none" strike="noStrike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22</a:t>
                      </a:r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algn="ctr" rtl="0" fontAlgn="ctr"/>
                      <a:r>
                        <a:rPr lang="en-US" sz="800" b="1" i="0" u="none" strike="noStrike" spc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lvl="1"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RAVENS @ COWBOYS, 3:30p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1610161494"/>
                  </a:ext>
                </a:extLst>
              </a:tr>
              <a:tr h="228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800" b="1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8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Sun-Sep 29</a:t>
                      </a:r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marR="0" lvl="1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8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8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Sun-Oct 6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lvl="1"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8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800" b="1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8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Sun-Oct 13</a:t>
                      </a:r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lvl="1"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LIONS @ COWBOYS, 3:30p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8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Sun-Oct 20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lvl="1"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8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Sun-Oct 27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lvl="1"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200742094"/>
                  </a:ext>
                </a:extLst>
              </a:tr>
              <a:tr h="228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800" b="1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8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Sun-Nov 3</a:t>
                      </a:r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COWBOYS @ FALCONS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lvl="1"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800" b="1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8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Sun-Nov 10</a:t>
                      </a:r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lvl="1"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EAGLES @ COWBOYS, 3:45p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0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8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Sun-Nov 17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lvl="1"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800" b="1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8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Sun-Nov 24</a:t>
                      </a:r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COWBOYS @ COMMANDERS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lvl="1"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800" b="1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8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Sun-Dec 1</a:t>
                      </a:r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marR="0" lvl="1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800" b="1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8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Sun-Dec 8</a:t>
                      </a:r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lvl="1"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4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800" b="1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8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Sun-Dec 15</a:t>
                      </a:r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lvl="1"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COWBOYS @ PANTHERS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marR="0" lvl="1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800" b="1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8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Sun-Dec 22</a:t>
                      </a:r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lvl="1"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800" b="1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800" u="none" strike="noStrike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Sun-Dec 29</a:t>
                      </a:r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lvl="1"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COWBOYS @ EAGLES, 3:30p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8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8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Sun-Jan. 5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COMMANDERS @ COWBOYS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marL="91440" lvl="1" algn="ctr" rtl="0" fontAlgn="ctr"/>
                      <a:r>
                        <a:rPr lang="en-US" sz="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5715" marR="5715" marT="571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8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" marR="5715" marT="5715" marB="0" anchor="ctr"/>
                </a:tc>
                <a:extLst>
                  <a:ext uri="{0D108BD9-81ED-4DB2-BD59-A6C34878D82A}">
                    <a16:rowId xmlns:a16="http://schemas.microsoft.com/office/drawing/2014/main" val="2211196256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76200" y="69267"/>
            <a:ext cx="9010652" cy="483183"/>
          </a:xfrm>
          <a:prstGeom prst="rect">
            <a:avLst/>
          </a:prstGeom>
          <a:gradFill rotWithShape="1">
            <a:gsLst>
              <a:gs pos="47000">
                <a:srgbClr val="808080">
                  <a:lumMod val="75000"/>
                </a:srgbClr>
              </a:gs>
              <a:gs pos="0">
                <a:srgbClr val="000000">
                  <a:tint val="98000"/>
                  <a:lumMod val="114000"/>
                </a:srgbClr>
              </a:gs>
              <a:gs pos="100000">
                <a:srgbClr val="000000">
                  <a:shade val="90000"/>
                  <a:lumMod val="84000"/>
                </a:srgbClr>
              </a:gs>
            </a:gsLst>
            <a:lin ang="54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8" name="TextBox 14"/>
          <p:cNvSpPr txBox="1">
            <a:spLocks noChangeArrowheads="1"/>
          </p:cNvSpPr>
          <p:nvPr/>
        </p:nvSpPr>
        <p:spPr bwMode="auto">
          <a:xfrm>
            <a:off x="5932487" y="87124"/>
            <a:ext cx="3221038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b="1" dirty="0">
                <a:solidFill>
                  <a:srgbClr val="FFFFFF"/>
                </a:solidFill>
                <a:cs typeface="Tahoma" pitchFamily="34" charset="0"/>
              </a:rPr>
              <a:t>For inquires, please </a:t>
            </a:r>
            <a:r>
              <a:rPr lang="en-US" altLang="en-US" sz="1200" b="1">
                <a:solidFill>
                  <a:srgbClr val="FFFFFF"/>
                </a:solidFill>
                <a:cs typeface="Tahoma" pitchFamily="34" charset="0"/>
              </a:rPr>
              <a:t>call 602-571-8740</a:t>
            </a:r>
            <a:endParaRPr lang="en-US" altLang="en-US" sz="1200" b="1" dirty="0">
              <a:solidFill>
                <a:srgbClr val="FFFFFF"/>
              </a:solidFill>
              <a:cs typeface="Tahom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100" b="1" dirty="0">
                <a:solidFill>
                  <a:schemeClr val="bg1"/>
                </a:solidFill>
                <a:cs typeface="Tahoma" pitchFamily="34" charset="0"/>
              </a:rPr>
              <a:t>CompassMediaNetworks.com </a:t>
            </a: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76200" y="119781"/>
            <a:ext cx="5538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 b="1" dirty="0">
                <a:solidFill>
                  <a:srgbClr val="FFFFFF"/>
                </a:solidFill>
                <a:ea typeface="ＭＳ Ｐゴシック" pitchFamily="34" charset="-128"/>
              </a:rPr>
              <a:t>COMPASS 2024 NFL FOOTBALL PACKAGE</a:t>
            </a:r>
          </a:p>
        </p:txBody>
      </p:sp>
      <p:pic>
        <p:nvPicPr>
          <p:cNvPr id="22" name="Picture 2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152" y="6394195"/>
            <a:ext cx="1207514" cy="367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59238" y="6456401"/>
            <a:ext cx="3581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kern="0" dirty="0">
                <a:solidFill>
                  <a:srgbClr val="000000"/>
                </a:solidFill>
                <a:latin typeface="Arial"/>
                <a:ea typeface="Tahoma" pitchFamily="34" charset="0"/>
                <a:cs typeface="Arial"/>
              </a:rPr>
              <a:t>Email Form to: </a:t>
            </a:r>
            <a:r>
              <a:rPr lang="en-US" sz="900" b="1" kern="0" dirty="0">
                <a:latin typeface="Arial"/>
                <a:ea typeface="Tahoma" pitchFamily="34" charset="0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rblum@compassmedianetworks.com</a:t>
            </a:r>
            <a:endParaRPr lang="en-US" sz="900" b="1" kern="0" dirty="0">
              <a:latin typeface="Arial"/>
              <a:ea typeface="Tahoma" pitchFamily="34" charset="0"/>
              <a:cs typeface="Arial"/>
            </a:endParaRPr>
          </a:p>
          <a:p>
            <a:endParaRPr lang="en-US" sz="9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CD4EE0E-5511-45DF-976D-1580677FB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790465"/>
              </p:ext>
            </p:extLst>
          </p:nvPr>
        </p:nvGraphicFramePr>
        <p:xfrm>
          <a:off x="5486400" y="590550"/>
          <a:ext cx="3600452" cy="134543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176945011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12693801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60775161"/>
                    </a:ext>
                  </a:extLst>
                </a:gridCol>
                <a:gridCol w="476252">
                  <a:extLst>
                    <a:ext uri="{9D8B030D-6E8A-4147-A177-3AD203B41FA5}">
                      <a16:colId xmlns:a16="http://schemas.microsoft.com/office/drawing/2014/main" val="310594571"/>
                    </a:ext>
                  </a:extLst>
                </a:gridCol>
              </a:tblGrid>
              <a:tr h="1714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PRE-SEASON GAMES (ET)</a:t>
                      </a:r>
                    </a:p>
                  </a:txBody>
                  <a:tcPr marL="86390" marR="86390" marT="43202" marB="4320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PRE-SEASON</a:t>
                      </a:r>
                    </a:p>
                  </a:txBody>
                  <a:tcPr marL="86390" marR="86390" marT="43201" marB="432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86390" marR="86390" marT="43201" marB="432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86390" marR="86390" marT="43201" marB="432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156448"/>
                  </a:ext>
                </a:extLst>
              </a:tr>
              <a:tr h="2433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WK</a:t>
                      </a:r>
                    </a:p>
                  </a:txBody>
                  <a:tcPr marL="86390" marR="86390" marT="43202" marB="4320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DAY-DATE</a:t>
                      </a:r>
                    </a:p>
                  </a:txBody>
                  <a:tcPr marL="86390" marR="86390" marT="43202" marB="4320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OPPONENT-TIME (EST)</a:t>
                      </a:r>
                    </a:p>
                  </a:txBody>
                  <a:tcPr marL="86390" marR="86390" marT="43202" marB="4320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86390" marR="86390" marT="43202" marB="4320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304918"/>
                  </a:ext>
                </a:extLst>
              </a:tr>
              <a:tr h="277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</a:t>
                      </a:r>
                    </a:p>
                  </a:txBody>
                  <a:tcPr marL="86390" marR="86390" marT="43202" marB="4320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SUN-AUG 11</a:t>
                      </a:r>
                    </a:p>
                  </a:txBody>
                  <a:tcPr marL="86390" marR="86390" marT="43202" marB="4320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COWBOYS @ RAMS, 4:00p</a:t>
                      </a:r>
                    </a:p>
                  </a:txBody>
                  <a:tcPr marL="86390" marR="86390" marT="43202" marB="4320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90" marR="86390" marT="43202" marB="4320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856177"/>
                  </a:ext>
                </a:extLst>
              </a:tr>
              <a:tr h="277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</a:t>
                      </a: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90" marR="86390" marT="43202" marB="4320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SAT-AUG 17</a:t>
                      </a:r>
                    </a:p>
                  </a:txBody>
                  <a:tcPr marL="86390" marR="86390" marT="43202" marB="4320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COWBOYS @ RAIDERS, 9:30p</a:t>
                      </a:r>
                    </a:p>
                  </a:txBody>
                  <a:tcPr marL="86390" marR="86390" marT="43202" marB="4320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90" marR="86390" marT="43202" marB="4320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008650"/>
                  </a:ext>
                </a:extLst>
              </a:tr>
              <a:tr h="277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</a:t>
                      </a: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90" marR="86390" marT="43202" marB="4320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SAT-AUG 24</a:t>
                      </a:r>
                    </a:p>
                  </a:txBody>
                  <a:tcPr marL="86390" marR="86390" marT="43202" marB="4320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CHARGERS @ COWBOYS</a:t>
                      </a: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3:30p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90" marR="86390" marT="43202" marB="4320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90" marR="86390" marT="43202" marB="4320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324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62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4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072B62"/>
      </a:accent6>
      <a:hlink>
        <a:srgbClr val="595959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4824</TotalTime>
  <Words>388</Words>
  <Application>Microsoft Office PowerPoint</Application>
  <PresentationFormat>On-screen Show (4:3)</PresentationFormat>
  <Paragraphs>141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Tahoma</vt:lpstr>
      <vt:lpstr>Office Theme</vt:lpstr>
      <vt:lpstr>PowerPoint Presentation</vt:lpstr>
    </vt:vector>
  </TitlesOfParts>
  <Company>Barnet Products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Compass Media Networks 2023 NFL INTENTION FORM</dc:title>
  <dc:creator>Administrator;rblum</dc:creator>
  <cp:keywords>Sports - 2023</cp:keywords>
  <cp:lastModifiedBy>Kelli Grisez</cp:lastModifiedBy>
  <cp:revision>315</cp:revision>
  <cp:lastPrinted>2022-11-30T16:24:30Z</cp:lastPrinted>
  <dcterms:created xsi:type="dcterms:W3CDTF">2015-04-22T21:24:22Z</dcterms:created>
  <dcterms:modified xsi:type="dcterms:W3CDTF">2024-05-21T20:18:07Z</dcterms:modified>
  <cp:category>CMN NFL SUNDAYS 2023 INTENTION FORM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